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1" d="100"/>
          <a:sy n="111" d="100"/>
        </p:scale>
        <p:origin x="-54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printerSettings" Target="printerSettings/printerSettings1.bin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588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1108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406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735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7269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52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370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2554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972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397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07310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B063D9-FFC8-9740-AB27-A09A5394108C}" type="datetimeFigureOut">
              <a:rPr lang="en-US" smtClean="0"/>
              <a:t>9/26/14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EFCD7F-ADF7-1847-9974-486C68867D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7001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mountainmoss.com/learn-more/why-moss-2/" TargetMode="External"/><Relationship Id="rId3" Type="http://schemas.openxmlformats.org/officeDocument/2006/relationships/image" Target="../media/image1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gi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youtube.com/watch?v=0UEpq1W9C_E" TargetMode="Externa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Plant Evolution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95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Tissue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392" r="-739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829360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Xylem and Phloem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3522" r="-1352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34043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Phylogeny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9867" r="-986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323744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 vascular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Mosses, liverworts, and hornworts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>
                <a:hlinkClick r:id="rId2"/>
              </a:rPr>
              <a:t>http://mountainmoss.com/learn-more/why-moss-2/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2286" y="2256971"/>
            <a:ext cx="38100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3975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Plants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0748" r="-1074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1861612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Vascular: gymnosperms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35146" r="-3514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622059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Vascular: angiosperms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5642" r="-2564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1479773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Plant Life Cycles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www.mbari.org/staff/conn/botany/browns/saraho/lifeani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487" y="1600199"/>
            <a:ext cx="7433084" cy="45259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2239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Nonvascular Plant Life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93" r="-20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9796242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Vascular Plant Life Cycle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82" r="-1882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598901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4940" r="-1494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9014796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cycles in detail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hlinkClick r:id="rId2"/>
              </a:rPr>
              <a:t>http://www.youtube.com/watch?v=0UEpq1W9C_E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73989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Bryophyte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 descr="http://2.bp.blogspot.com/-xWRJj9HRUfc/Tq0iJ29NtEI/AAAAAAAACYQ/WeWeA_cXr-U/s1600/bryophytes-3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141" y="1350009"/>
            <a:ext cx="4441145" cy="54263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188059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Pteridophyte</a:t>
            </a:r>
            <a:r>
              <a:rPr lang="en-US" dirty="0" smtClean="0">
                <a:effectLst/>
              </a:rPr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http://universe-review.ca/I10-22a-ferns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4343" y="1417638"/>
            <a:ext cx="6682014" cy="486772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445655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Gymnosperms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71377" r="-71377"/>
          <a:stretch>
            <a:fillRect/>
          </a:stretch>
        </p:blipFill>
        <p:spPr>
          <a:xfrm>
            <a:off x="457200" y="1417638"/>
            <a:ext cx="8229600" cy="4525963"/>
          </a:xfrm>
        </p:spPr>
      </p:pic>
    </p:spTree>
    <p:extLst>
      <p:ext uri="{BB962C8B-B14F-4D97-AF65-F5344CB8AC3E}">
        <p14:creationId xmlns:p14="http://schemas.microsoft.com/office/powerpoint/2010/main" val="37945052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Angiosperms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8" name="Picture 4" descr="https://dr282zn36sxxg.cloudfront.net/datastreams/f-d%3Adab44d03b8090eec52cf314255539db778b7ddab5d80cd9e79dbf803%2BIMAGE_THUMB_POSTCARD%2BIMAGE_THUMB_POSTCARD.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29937"/>
            <a:ext cx="8297487" cy="5210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5564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algae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3275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Cuticle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>
          <a:xfrm>
            <a:off x="-721795" y="1417638"/>
            <a:ext cx="5964580" cy="328028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2739" y="1417638"/>
            <a:ext cx="4667970" cy="3852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6473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Stomata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7808" r="-17808"/>
          <a:stretch>
            <a:fillRect/>
          </a:stretch>
        </p:blipFill>
        <p:spPr>
          <a:xfrm>
            <a:off x="0" y="1259894"/>
            <a:ext cx="9360334" cy="5147823"/>
          </a:xfrm>
        </p:spPr>
      </p:pic>
    </p:spTree>
    <p:extLst>
      <p:ext uri="{BB962C8B-B14F-4D97-AF65-F5344CB8AC3E}">
        <p14:creationId xmlns:p14="http://schemas.microsoft.com/office/powerpoint/2010/main" val="27621120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Sporophyte VS Gametophyte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20800" r="-2080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4010413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Seeds= female</a:t>
            </a:r>
            <a:br>
              <a:rPr lang="en-US" dirty="0" smtClean="0"/>
            </a:br>
            <a:r>
              <a:rPr lang="en-US" dirty="0" smtClean="0"/>
              <a:t>Pollen =male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7509" y="2939142"/>
            <a:ext cx="5661348" cy="3780972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/>
          <a:srcRect l="-18187" r="-18187"/>
          <a:stretch>
            <a:fillRect/>
          </a:stretch>
        </p:blipFill>
        <p:spPr>
          <a:xfrm>
            <a:off x="0" y="1509486"/>
            <a:ext cx="4776855" cy="2627086"/>
          </a:xfrm>
        </p:spPr>
      </p:pic>
    </p:spTree>
    <p:extLst>
      <p:ext uri="{BB962C8B-B14F-4D97-AF65-F5344CB8AC3E}">
        <p14:creationId xmlns:p14="http://schemas.microsoft.com/office/powerpoint/2010/main" val="6997347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Winged seeds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 l="-18099" r="-1809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90974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Seeds 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-1814" r="-181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087442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84</Words>
  <Application>Microsoft Macintosh PowerPoint</Application>
  <PresentationFormat>On-screen Show (4:3)</PresentationFormat>
  <Paragraphs>33</Paragraphs>
  <Slides>24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Office Theme</vt:lpstr>
      <vt:lpstr>Plant Evolution</vt:lpstr>
      <vt:lpstr>ALGAE</vt:lpstr>
      <vt:lpstr>More algae</vt:lpstr>
      <vt:lpstr>Cuticle</vt:lpstr>
      <vt:lpstr>Stomata</vt:lpstr>
      <vt:lpstr>Sporophyte VS Gametophyte</vt:lpstr>
      <vt:lpstr>Seeds= female Pollen =male</vt:lpstr>
      <vt:lpstr>Winged seeds</vt:lpstr>
      <vt:lpstr>Seeds </vt:lpstr>
      <vt:lpstr>Vascular Tissue</vt:lpstr>
      <vt:lpstr>Xylem and Phloem</vt:lpstr>
      <vt:lpstr>Phylogeny</vt:lpstr>
      <vt:lpstr>Non vascular</vt:lpstr>
      <vt:lpstr>Vascular Plants</vt:lpstr>
      <vt:lpstr>Vascular: gymnosperms</vt:lpstr>
      <vt:lpstr>Vascular: angiosperms</vt:lpstr>
      <vt:lpstr>Plant Life Cycles</vt:lpstr>
      <vt:lpstr>Nonvascular Plant Life Cycle</vt:lpstr>
      <vt:lpstr>Vascular Plant Life Cycle</vt:lpstr>
      <vt:lpstr>Life cycles in detail</vt:lpstr>
      <vt:lpstr>Bryophyte</vt:lpstr>
      <vt:lpstr>Pteridophyte </vt:lpstr>
      <vt:lpstr>Gymnosperms</vt:lpstr>
      <vt:lpstr>Angiosperms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Plant Evolution</dc:title>
  <dc:creator>Chase Whitman</dc:creator>
  <cp:lastModifiedBy>Chase Whitman</cp:lastModifiedBy>
  <cp:revision>25</cp:revision>
  <dcterms:created xsi:type="dcterms:W3CDTF">2014-09-26T11:37:31Z</dcterms:created>
  <dcterms:modified xsi:type="dcterms:W3CDTF">2014-09-26T16:16:36Z</dcterms:modified>
</cp:coreProperties>
</file>